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415" r:id="rId2"/>
    <p:sldId id="414" r:id="rId3"/>
    <p:sldId id="417" r:id="rId4"/>
    <p:sldId id="416" r:id="rId5"/>
    <p:sldId id="418" r:id="rId6"/>
    <p:sldId id="419" r:id="rId7"/>
    <p:sldId id="420" r:id="rId8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337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(32)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6" y="0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5/26/2024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6" y="9719278"/>
            <a:ext cx="3078383" cy="513749"/>
          </a:xfrm>
          <a:prstGeom prst="rect">
            <a:avLst/>
          </a:prstGeom>
        </p:spPr>
        <p:txBody>
          <a:bodyPr vert="horz" lIns="97201" tIns="48600" rIns="97201" bIns="4860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r>
              <a:rPr lang="en-US"/>
              <a:t>A Study of the Proverbs (32)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51342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en-US"/>
              <a:t>5/26/2024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9719598"/>
            <a:ext cx="3077739" cy="51342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5/31/2024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May 26,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THREE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102804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60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Three: “The Rewards of Righteousness”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10-12)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commended? (12:8)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cares for His beasts? (12:10)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way is right in his own eyes? (12:15)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How does a man show his righteousness? (12:17)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The tongue of the wise gives what? (12:18)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promised that no evil will happen to them? (12:21)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makes the heart of man glad? (12:25)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1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does the way of righteousness lead? (12:28)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1407DD1-2235-5AE0-01AB-337B7BDD4993}"/>
              </a:ext>
            </a:extLst>
          </p:cNvPr>
          <p:cNvCxnSpPr>
            <a:cxnSpLocks/>
          </p:cNvCxnSpPr>
          <p:nvPr/>
        </p:nvCxnSpPr>
        <p:spPr>
          <a:xfrm>
            <a:off x="307360" y="2757678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04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May 26,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75542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keep his life? (13:3)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righteous man hate? (13:5)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what does contention come? (13:10)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will happen to the one who fears the commandment? (13:13)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way is hard? (13:15)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receive poverty and shame? (13:18)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39"/>
            </a:pPr>
            <a:r>
              <a:rPr lang="en-US" dirty="0"/>
              <a:t>Why should we want to walk with wise men? (13:20)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What does a good man do? (13:22)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9"/>
            </a:pPr>
            <a:r>
              <a:rPr lang="en-US" dirty="0"/>
              <a:t>Who fears the Lord? (14:2)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0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60153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makes a mock at sin? (14:9)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are the ways of death? (14:12)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believes every word? (14:15)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departs from evil? (14:16)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Who is crowned with knowledge? (14:18)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reward does one have who shows mercy to the poor? (14:21)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strong confidence? (14:26)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is a fountain of life? (14:27)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8"/>
            </a:pPr>
            <a:r>
              <a:rPr lang="en-US" dirty="0"/>
              <a:t>What comes from a hasty spirit? (14:29)</a:t>
            </a: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679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0164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rottenness to the bones? (14:30)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Who reproaches his Maker? (14:31)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 has hope in death? (14:32)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What exalts a nation? (14:34)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turns away wrath? (15:1)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tongue of the wise do? (15:2)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Whose house has much treasure? (15:6)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lips of the wise do? (15:7)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is said of the prayer of the upright? (15:8)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Whom does the Lord love? (15:9)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85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033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6751</TotalTime>
  <Words>635</Words>
  <Application>Microsoft Office PowerPoint</Application>
  <PresentationFormat>On-screen Show (4:3)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(5-26-24)</dc:title>
  <dc:creator>Randy Childs</dc:creator>
  <cp:lastModifiedBy>Richard Lidh</cp:lastModifiedBy>
  <cp:revision>93</cp:revision>
  <cp:lastPrinted>2024-05-31T23:37:34Z</cp:lastPrinted>
  <dcterms:created xsi:type="dcterms:W3CDTF">2023-05-07T12:43:35Z</dcterms:created>
  <dcterms:modified xsi:type="dcterms:W3CDTF">2024-05-31T23:38:04Z</dcterms:modified>
</cp:coreProperties>
</file>